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66" r:id="rId10"/>
    <p:sldId id="263" r:id="rId11"/>
    <p:sldId id="264" r:id="rId12"/>
    <p:sldId id="265" r:id="rId13"/>
    <p:sldId id="277" r:id="rId14"/>
    <p:sldId id="273" r:id="rId15"/>
    <p:sldId id="274" r:id="rId16"/>
    <p:sldId id="275" r:id="rId17"/>
    <p:sldId id="276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3AE4F1-A72C-43CD-B20F-31EAFC3CC5F9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84FBF0-B52E-4954-A24C-F82AEEF3A8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20041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3C3B93-8CBF-4F49-BB5F-E9087F80FDC3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4CD47F-7BEF-4C17-9978-58AB3272A39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11618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4CD47F-7BEF-4C17-9978-58AB3272A399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5505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IN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2AA713E-5422-4566-947C-21EB0BAC73C8}" type="datetimeFigureOut">
              <a:rPr lang="en-IN" smtClean="0"/>
              <a:t>17-04-2013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F91C2C52-C479-421E-B996-BA35616D0347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75656" y="1700807"/>
            <a:ext cx="5760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B0F0"/>
                </a:solidFill>
              </a:rPr>
              <a:t>Computer on FPGA</a:t>
            </a:r>
            <a:endParaRPr lang="en-IN" sz="3600" dirty="0">
              <a:solidFill>
                <a:srgbClr val="00B0F0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3E460-2D90-41F5-924A-9AFE17D6F9CE}" type="datetime1">
              <a:rPr lang="en-US" smtClean="0"/>
              <a:t>4/17/2013</a:t>
            </a:fld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123728" y="2564904"/>
            <a:ext cx="59766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Faculty Guide:   </a:t>
            </a:r>
            <a:r>
              <a:rPr lang="en-IN" sz="2400" b="1" dirty="0" smtClean="0"/>
              <a:t>Shubhajit  Roy Chowdhury</a:t>
            </a:r>
          </a:p>
          <a:p>
            <a:r>
              <a:rPr lang="en-US" sz="2400" b="1" dirty="0" smtClean="0"/>
              <a:t>     Students:         Jashwanth Reddy</a:t>
            </a:r>
          </a:p>
          <a:p>
            <a:pPr lvl="1" algn="ctr"/>
            <a:r>
              <a:rPr lang="en-US" sz="2400" b="1" dirty="0" smtClean="0"/>
              <a:t>  Kurra Lokesh</a:t>
            </a:r>
            <a:endParaRPr lang="en-I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95486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Experiments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Audio Signals</a:t>
            </a:r>
            <a:endParaRPr lang="en-IN" dirty="0" smtClean="0"/>
          </a:p>
          <a:p>
            <a:pPr lvl="1"/>
            <a:r>
              <a:rPr lang="en-US" dirty="0" smtClean="0"/>
              <a:t>24bit CODEC</a:t>
            </a:r>
          </a:p>
          <a:p>
            <a:r>
              <a:rPr lang="en-US" dirty="0" smtClean="0"/>
              <a:t>Video Signal</a:t>
            </a:r>
          </a:p>
          <a:p>
            <a:pPr lvl="1"/>
            <a:r>
              <a:rPr lang="en-US" dirty="0" smtClean="0"/>
              <a:t>VGA Connector</a:t>
            </a:r>
          </a:p>
          <a:p>
            <a:pPr lvl="1"/>
            <a:r>
              <a:rPr lang="en-US" dirty="0" smtClean="0"/>
              <a:t>PS2 connector was not available for connectivity.</a:t>
            </a:r>
          </a:p>
          <a:p>
            <a:pPr lvl="1"/>
            <a:r>
              <a:rPr lang="en-US" dirty="0" smtClean="0"/>
              <a:t>However we tested VGA connector</a:t>
            </a:r>
          </a:p>
        </p:txBody>
      </p:sp>
    </p:spTree>
    <p:extLst>
      <p:ext uri="{BB962C8B-B14F-4D97-AF65-F5344CB8AC3E}">
        <p14:creationId xmlns:p14="http://schemas.microsoft.com/office/powerpoint/2010/main" val="951559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run on FPGA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First we created a new project.</a:t>
            </a:r>
          </a:p>
          <a:p>
            <a:r>
              <a:rPr lang="en-US" dirty="0" smtClean="0"/>
              <a:t>We added required vhdl files to the project.</a:t>
            </a:r>
          </a:p>
          <a:p>
            <a:r>
              <a:rPr lang="en-US" dirty="0" smtClean="0"/>
              <a:t>Compile Design consists of </a:t>
            </a:r>
          </a:p>
          <a:p>
            <a:pPr lvl="1"/>
            <a:r>
              <a:rPr lang="en-US" dirty="0" smtClean="0"/>
              <a:t>Analysis &amp; Synthesis</a:t>
            </a:r>
          </a:p>
          <a:p>
            <a:pPr lvl="2"/>
            <a:r>
              <a:rPr lang="en-US" dirty="0" smtClean="0"/>
              <a:t>I/O Assignment Analysis</a:t>
            </a:r>
          </a:p>
          <a:p>
            <a:pPr lvl="1"/>
            <a:r>
              <a:rPr lang="en-US" dirty="0" smtClean="0"/>
              <a:t>Place and Route</a:t>
            </a:r>
          </a:p>
          <a:p>
            <a:pPr lvl="1"/>
            <a:r>
              <a:rPr lang="en-US" dirty="0" smtClean="0"/>
              <a:t>Assembler</a:t>
            </a:r>
          </a:p>
          <a:p>
            <a:pPr lvl="1"/>
            <a:r>
              <a:rPr lang="en-US" dirty="0" smtClean="0"/>
              <a:t>TimeQuest Analysis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851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How to Dump on FPGA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After compiling vhdl code go to Assignment-&gt;pin planner and give required pins on FPGA.       Perform  I/O Analysis and open tools-&gt;programmer-&gt; and finally configure .</a:t>
            </a:r>
            <a:r>
              <a:rPr lang="en-US" dirty="0" err="1" smtClean="0"/>
              <a:t>sof</a:t>
            </a:r>
            <a:r>
              <a:rPr lang="en-US" dirty="0" smtClean="0"/>
              <a:t> file and dump into FPGA.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382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700808"/>
            <a:ext cx="7402175" cy="4495800"/>
          </a:xfrm>
        </p:spPr>
      </p:pic>
    </p:spTree>
    <p:extLst>
      <p:ext uri="{BB962C8B-B14F-4D97-AF65-F5344CB8AC3E}">
        <p14:creationId xmlns:p14="http://schemas.microsoft.com/office/powerpoint/2010/main" val="668428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Basic Module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844824"/>
            <a:ext cx="7128792" cy="4371429"/>
          </a:xfrm>
        </p:spPr>
      </p:pic>
    </p:spTree>
    <p:extLst>
      <p:ext uri="{BB962C8B-B14F-4D97-AF65-F5344CB8AC3E}">
        <p14:creationId xmlns:p14="http://schemas.microsoft.com/office/powerpoint/2010/main" val="134405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NIOS-II processor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Soft processor that can be instantiated on Altera FPGA device.</a:t>
            </a:r>
          </a:p>
          <a:p>
            <a:r>
              <a:rPr lang="en-US" dirty="0" smtClean="0"/>
              <a:t>Provide timers , communication interfaces , i/o interfaces , memories etc…</a:t>
            </a:r>
          </a:p>
          <a:p>
            <a:r>
              <a:rPr lang="en-US" dirty="0" smtClean="0"/>
              <a:t>Follows RISC Architecture.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4019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One can spend life time to learn these FPGA architectures and their development.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3428999"/>
            <a:ext cx="2114550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47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     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2549877" y="2967335"/>
            <a:ext cx="40442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 smtClean="0">
                <a:ln>
                  <a:prstDash val="solid"/>
                </a:ln>
                <a:gradFill rotWithShape="1">
                  <a:gsLst>
                    <a:gs pos="0">
                      <a:schemeClr val="accent4">
                        <a:tint val="70000"/>
                        <a:satMod val="200000"/>
                      </a:schemeClr>
                    </a:gs>
                    <a:gs pos="40000">
                      <a:schemeClr val="accent4">
                        <a:tint val="90000"/>
                        <a:satMod val="130000"/>
                      </a:schemeClr>
                    </a:gs>
                    <a:gs pos="50000">
                      <a:schemeClr val="accent4">
                        <a:tint val="90000"/>
                        <a:satMod val="130000"/>
                      </a:schemeClr>
                    </a:gs>
                    <a:gs pos="68000">
                      <a:schemeClr val="accent4">
                        <a:tint val="90000"/>
                        <a:satMod val="130000"/>
                      </a:schemeClr>
                    </a:gs>
                    <a:gs pos="100000">
                      <a:schemeClr val="accent4">
                        <a:tint val="70000"/>
                        <a:satMod val="200000"/>
                      </a:schemeClr>
                    </a:gs>
                  </a:gsLst>
                  <a:lin ang="5400000"/>
                </a:gra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THANK  YOU</a:t>
            </a:r>
            <a:endParaRPr lang="en-IN" sz="5400" b="1" cap="none" spc="0" dirty="0">
              <a:ln>
                <a:prstDash val="solid"/>
              </a:ln>
              <a:gradFill rotWithShape="1">
                <a:gsLst>
                  <a:gs pos="0">
                    <a:schemeClr val="accent4">
                      <a:tint val="70000"/>
                      <a:satMod val="200000"/>
                    </a:schemeClr>
                  </a:gs>
                  <a:gs pos="40000">
                    <a:schemeClr val="accent4">
                      <a:tint val="90000"/>
                      <a:satMod val="130000"/>
                    </a:schemeClr>
                  </a:gs>
                  <a:gs pos="50000">
                    <a:schemeClr val="accent4">
                      <a:tint val="90000"/>
                      <a:satMod val="130000"/>
                    </a:schemeClr>
                  </a:gs>
                  <a:gs pos="68000">
                    <a:schemeClr val="accent4">
                      <a:tint val="90000"/>
                      <a:satMod val="130000"/>
                    </a:schemeClr>
                  </a:gs>
                  <a:gs pos="100000">
                    <a:schemeClr val="accent4">
                      <a:tint val="70000"/>
                      <a:satMod val="200000"/>
                    </a:schemeClr>
                  </a:gs>
                </a:gsLst>
                <a:lin ang="5400000"/>
              </a:gra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2020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FPGA??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827584" y="1916832"/>
            <a:ext cx="77048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It’s a Programmable Logic Device.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Contains logic blocks and interconnects.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These blocks contain memory , logic ,math functions etc…..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I/O blocks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SRAM cells pathway decide functionality i.e., LUT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EEPROM cells – Non-volatile but programmable</a:t>
            </a:r>
          </a:p>
          <a:p>
            <a:pPr marL="285750" indent="-285750">
              <a:buFont typeface="Arial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661771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VHDL                   FPGA</a:t>
            </a:r>
            <a:endParaRPr lang="en-IN" dirty="0"/>
          </a:p>
        </p:txBody>
      </p:sp>
      <p:sp>
        <p:nvSpPr>
          <p:cNvPr id="8" name="Right Arrow 7"/>
          <p:cNvSpPr/>
          <p:nvPr/>
        </p:nvSpPr>
        <p:spPr>
          <a:xfrm>
            <a:off x="3657580" y="559482"/>
            <a:ext cx="1584176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827584" y="1916831"/>
            <a:ext cx="49685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Model for hardware device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Design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2400" dirty="0" smtClean="0"/>
              <a:t>Entity &amp; Signals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2400" dirty="0" smtClean="0"/>
              <a:t>Architecture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2400" dirty="0" smtClean="0"/>
              <a:t>Configuration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dirty="0" smtClean="0"/>
              <a:t>Programming language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2400" dirty="0" smtClean="0"/>
              <a:t>Procedures 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2400" dirty="0" smtClean="0"/>
              <a:t>Functions</a:t>
            </a:r>
          </a:p>
          <a:p>
            <a:pPr marL="285750" indent="-285750">
              <a:buFont typeface="Arial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90554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Simple VHDL Program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362781606"/>
              </p:ext>
            </p:extLst>
          </p:nvPr>
        </p:nvGraphicFramePr>
        <p:xfrm>
          <a:off x="323528" y="1628800"/>
          <a:ext cx="8153400" cy="502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7257"/>
                <a:gridCol w="3906143"/>
              </a:tblGrid>
              <a:tr h="4997152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1"/>
                          </a:solidFill>
                        </a:rPr>
                        <a:t>library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smtClean="0">
                          <a:solidFill>
                            <a:schemeClr val="accent1"/>
                          </a:solidFill>
                        </a:rPr>
                        <a:t>ieee;</a:t>
                      </a:r>
                    </a:p>
                    <a:p>
                      <a:r>
                        <a:rPr lang="en-US" dirty="0" smtClean="0">
                          <a:solidFill>
                            <a:schemeClr val="accent1"/>
                          </a:solidFill>
                        </a:rPr>
                        <a:t>Use ieee.std_logic_1164.all;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entity counter is 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port(  clk:  in std_logic;</a:t>
                      </a:r>
                      <a:r>
                        <a:rPr lang="en-IN" baseline="0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reset:  in std_logic;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          enable:  in std_logic;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count: out std_logic_vector (3 downto 0));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end counter;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architecture behav of counter is         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signal pre_count: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                   std logic_vector (3 downto 0);    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   begin</a:t>
                      </a:r>
                    </a:p>
                    <a:p>
                      <a:r>
                        <a:rPr lang="en-US" dirty="0" smtClean="0">
                          <a:solidFill>
                            <a:schemeClr val="accent1"/>
                          </a:solidFill>
                        </a:rPr>
                        <a:t>      process( clk , enable, reset)</a:t>
                      </a:r>
                    </a:p>
                    <a:p>
                      <a:r>
                        <a:rPr lang="en-US" dirty="0" smtClean="0">
                          <a:solidFill>
                            <a:schemeClr val="accent1"/>
                          </a:solidFill>
                        </a:rPr>
                        <a:t>        begin</a:t>
                      </a:r>
                    </a:p>
                    <a:p>
                      <a:r>
                        <a:rPr lang="en-US" dirty="0" smtClean="0">
                          <a:solidFill>
                            <a:schemeClr val="accent1"/>
                          </a:solidFill>
                        </a:rPr>
                        <a:t>         </a:t>
                      </a:r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if reset = '1' then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         pre_count &lt;= "0000";</a:t>
                      </a:r>
                    </a:p>
                    <a:p>
                      <a:r>
                        <a:rPr lang="en-US" dirty="0" smtClean="0">
                          <a:solidFill>
                            <a:schemeClr val="accent1"/>
                          </a:solidFill>
                        </a:rPr>
                        <a:t>         </a:t>
                      </a:r>
                    </a:p>
                    <a:p>
                      <a:r>
                        <a:rPr lang="en-US" dirty="0" smtClean="0">
                          <a:solidFill>
                            <a:schemeClr val="accent1"/>
                          </a:solidFill>
                        </a:rPr>
                        <a:t>    </a:t>
                      </a:r>
                    </a:p>
                    <a:p>
                      <a:endParaRPr lang="en-US" dirty="0" smtClean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Elsif  (clk='1' and clk'event) then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         if enable = '1' then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           pre_count &lt;= pre_count + "1";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         end if;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       end if;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end process;  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     count &lt;= pre_count;</a:t>
                      </a:r>
                    </a:p>
                    <a:p>
                      <a:r>
                        <a:rPr lang="en-IN" dirty="0" smtClean="0">
                          <a:solidFill>
                            <a:schemeClr val="accent1"/>
                          </a:solidFill>
                        </a:rPr>
                        <a:t>  end behav;</a:t>
                      </a:r>
                      <a:endParaRPr lang="en-IN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8173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Simulation Results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17" y="1772816"/>
            <a:ext cx="7485715" cy="4104456"/>
          </a:xfrm>
        </p:spPr>
      </p:pic>
    </p:spTree>
    <p:extLst>
      <p:ext uri="{BB962C8B-B14F-4D97-AF65-F5344CB8AC3E}">
        <p14:creationId xmlns:p14="http://schemas.microsoft.com/office/powerpoint/2010/main" val="231465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FPGA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628800"/>
            <a:ext cx="4047619" cy="4104762"/>
          </a:xfrm>
        </p:spPr>
      </p:pic>
      <p:sp>
        <p:nvSpPr>
          <p:cNvPr id="5" name="TextBox 4"/>
          <p:cNvSpPr txBox="1"/>
          <p:nvPr/>
        </p:nvSpPr>
        <p:spPr>
          <a:xfrm>
            <a:off x="539552" y="1844824"/>
            <a:ext cx="38884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DE1 board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State of art Cyclone II  2C20.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/>
              <a:t>For simple Digital Logic experiments it contains slides , switches, LED’s etc…</a:t>
            </a:r>
          </a:p>
          <a:p>
            <a:pPr marL="342900" indent="-342900">
              <a:buFont typeface="Arial" pitchFamily="34" charset="0"/>
              <a:buChar char="•"/>
            </a:pPr>
            <a:endParaRPr lang="en-US" sz="2400" dirty="0" smtClean="0"/>
          </a:p>
          <a:p>
            <a:pPr marL="342900" indent="-342900">
              <a:buFont typeface="Arial" pitchFamily="34" charset="0"/>
              <a:buChar char="•"/>
            </a:pPr>
            <a:endParaRPr lang="en-US" sz="2400" dirty="0" smtClean="0"/>
          </a:p>
          <a:p>
            <a:pPr marL="342900" indent="-342900">
              <a:buFont typeface="Arial" pitchFamily="34" charset="0"/>
              <a:buChar char="•"/>
            </a:pPr>
            <a:endParaRPr lang="en-US" sz="2400" dirty="0" smtClean="0"/>
          </a:p>
          <a:p>
            <a:pPr marL="342900" indent="-342900">
              <a:buFont typeface="Arial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03958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Supporting softwares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Quartus II web Edition</a:t>
            </a:r>
          </a:p>
          <a:p>
            <a:r>
              <a:rPr lang="en-US" dirty="0" smtClean="0"/>
              <a:t>Nios II Software Build Tools</a:t>
            </a:r>
          </a:p>
          <a:p>
            <a:r>
              <a:rPr lang="en-US" dirty="0" smtClean="0"/>
              <a:t>SOPC builder</a:t>
            </a:r>
          </a:p>
          <a:p>
            <a:r>
              <a:rPr lang="en-US" dirty="0" smtClean="0"/>
              <a:t>Nios II Embedded Design Suite</a:t>
            </a:r>
          </a:p>
          <a:p>
            <a:r>
              <a:rPr lang="en-US" dirty="0" smtClean="0"/>
              <a:t>Modelsim Altera Starter Edition 6.5b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361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Problem!!!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5" y="1992471"/>
            <a:ext cx="8153400" cy="3711258"/>
          </a:xfrm>
        </p:spPr>
      </p:pic>
    </p:spTree>
    <p:extLst>
      <p:ext uri="{BB962C8B-B14F-4D97-AF65-F5344CB8AC3E}">
        <p14:creationId xmlns:p14="http://schemas.microsoft.com/office/powerpoint/2010/main" val="90840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Small Demo</a:t>
            </a:r>
            <a:endParaRPr lang="en-IN" dirty="0"/>
          </a:p>
        </p:txBody>
      </p:sp>
      <p:pic>
        <p:nvPicPr>
          <p:cNvPr id="5" name="video-2013-03-01-23-59-30.mp4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2275" y="1600200"/>
            <a:ext cx="5994400" cy="4495800"/>
          </a:xfrm>
        </p:spPr>
      </p:pic>
    </p:spTree>
    <p:extLst>
      <p:ext uri="{BB962C8B-B14F-4D97-AF65-F5344CB8AC3E}">
        <p14:creationId xmlns:p14="http://schemas.microsoft.com/office/powerpoint/2010/main" val="319395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1063</TotalTime>
  <Words>414</Words>
  <Application>Microsoft Office PowerPoint</Application>
  <PresentationFormat>On-screen Show (4:3)</PresentationFormat>
  <Paragraphs>90</Paragraphs>
  <Slides>17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Median</vt:lpstr>
      <vt:lpstr>PowerPoint Presentation</vt:lpstr>
      <vt:lpstr>What is FPGA??</vt:lpstr>
      <vt:lpstr>VHDL                   FPGA</vt:lpstr>
      <vt:lpstr>     Simple VHDL Program</vt:lpstr>
      <vt:lpstr>Simulation Results</vt:lpstr>
      <vt:lpstr>FPGA</vt:lpstr>
      <vt:lpstr>Supporting softwares</vt:lpstr>
      <vt:lpstr>Problem!!!</vt:lpstr>
      <vt:lpstr>Small Demo</vt:lpstr>
      <vt:lpstr>Experiments</vt:lpstr>
      <vt:lpstr>How to run on FPGA</vt:lpstr>
      <vt:lpstr>How to Dump on FPGA</vt:lpstr>
      <vt:lpstr>PowerPoint Presentation</vt:lpstr>
      <vt:lpstr>Basic Module</vt:lpstr>
      <vt:lpstr>NIOS-II processor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Jashwanth</dc:creator>
  <cp:lastModifiedBy>Jashwanth</cp:lastModifiedBy>
  <cp:revision>54</cp:revision>
  <dcterms:created xsi:type="dcterms:W3CDTF">2013-02-28T13:49:05Z</dcterms:created>
  <dcterms:modified xsi:type="dcterms:W3CDTF">2013-04-16T18:46:34Z</dcterms:modified>
</cp:coreProperties>
</file>

<file path=docProps/thumbnail.jpeg>
</file>